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43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792" y="-86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849744-C9DC-4946-8CA8-779C4B26204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B0C108E6-FD92-4A0C-8899-4A4B212C1618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gm:t>
    </dgm:pt>
    <dgm:pt modelId="{A08B2B73-5447-425F-8E10-06673AB40D06}" type="par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76D32B86-70B1-4D09-8BB8-CE766C8B523C}" type="sibTrans" cxnId="{E9959FAA-8010-4374-93BE-366DD453F950}">
      <dgm:prSet/>
      <dgm:spPr/>
      <dgm:t>
        <a:bodyPr/>
        <a:lstStyle/>
        <a:p>
          <a:endParaRPr lang="zh-TW" altLang="en-US"/>
        </a:p>
      </dgm:t>
    </dgm:pt>
    <dgm:pt modelId="{B07A59FD-843A-4A66-820B-21F96DD7E7A5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gm:t>
    </dgm:pt>
    <dgm:pt modelId="{FCB923D4-5BF0-41C1-9687-5056D463A4C1}" type="par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717B8C4B-0073-4E33-BC24-A42FF500C157}" type="sibTrans" cxnId="{7C8FDD87-0261-4A5B-A6E8-3FBC418771A6}">
      <dgm:prSet/>
      <dgm:spPr/>
      <dgm:t>
        <a:bodyPr/>
        <a:lstStyle/>
        <a:p>
          <a:endParaRPr lang="zh-TW" altLang="en-US"/>
        </a:p>
      </dgm:t>
    </dgm:pt>
    <dgm:pt modelId="{06E1FA2C-11F9-4DF8-B8C7-045C3964DCDB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gm:t>
    </dgm:pt>
    <dgm:pt modelId="{7472E537-D8E8-454E-95EA-667DA8B028D2}" type="par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7A21C340-BBC1-4D85-8824-04225E74DFEE}" type="sibTrans" cxnId="{23D860FD-9D90-4EE0-A4F4-E44D4923327A}">
      <dgm:prSet/>
      <dgm:spPr/>
      <dgm:t>
        <a:bodyPr/>
        <a:lstStyle/>
        <a:p>
          <a:endParaRPr lang="zh-TW" altLang="en-US"/>
        </a:p>
      </dgm:t>
    </dgm:pt>
    <dgm:pt modelId="{E08CA105-77D6-4872-A2CB-8EE58199A707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gm:t>
    </dgm:pt>
    <dgm:pt modelId="{96223BA2-B97F-4292-B2D0-88C4A60E6E42}" type="par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6E7CC8F6-63D4-46AD-968C-B50F0BE0775F}" type="sibTrans" cxnId="{C02D1B09-F836-4BC4-AD5E-BAF357FD9039}">
      <dgm:prSet/>
      <dgm:spPr/>
      <dgm:t>
        <a:bodyPr/>
        <a:lstStyle/>
        <a:p>
          <a:endParaRPr lang="zh-TW" altLang="en-US"/>
        </a:p>
      </dgm:t>
    </dgm:pt>
    <dgm:pt modelId="{17976127-8E88-4F3F-B673-5BE89A8C52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gm:t>
    </dgm:pt>
    <dgm:pt modelId="{7C758077-B304-491A-9F0E-38483DEFAD3A}" type="par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9080EBE-ECF7-416B-8D01-38E722544DE4}" type="sibTrans" cxnId="{175C4AFB-641F-4BAC-9E1B-C3281BC4E996}">
      <dgm:prSet/>
      <dgm:spPr/>
      <dgm:t>
        <a:bodyPr/>
        <a:lstStyle/>
        <a:p>
          <a:endParaRPr lang="zh-TW" altLang="en-US"/>
        </a:p>
      </dgm:t>
    </dgm:pt>
    <dgm:pt modelId="{C62A33D6-1D05-4D2F-9E3E-6D92778FE8A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gm:t>
    </dgm:pt>
    <dgm:pt modelId="{DE516825-B160-4899-8D37-4093E54698CC}" type="par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80DFD9D-7FF0-4BE3-8625-2D05C02372FD}" type="sibTrans" cxnId="{3C8C5715-1CE8-46E5-A079-381F1163983B}">
      <dgm:prSet/>
      <dgm:spPr/>
      <dgm:t>
        <a:bodyPr/>
        <a:lstStyle/>
        <a:p>
          <a:endParaRPr lang="zh-TW" altLang="en-US"/>
        </a:p>
      </dgm:t>
    </dgm:pt>
    <dgm:pt modelId="{2D5A3D53-E76D-4FBF-ACD9-03408B9A26CA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gm:t>
    </dgm:pt>
    <dgm:pt modelId="{EF847332-C641-4550-B479-DC088DBC86BB}" type="par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991773ED-7278-45B4-9A53-51B179ADEB20}" type="sibTrans" cxnId="{33C1B0A1-8E1B-4E45-BDA5-E59A31B7BB5A}">
      <dgm:prSet/>
      <dgm:spPr/>
      <dgm:t>
        <a:bodyPr/>
        <a:lstStyle/>
        <a:p>
          <a:endParaRPr lang="zh-TW" altLang="en-US"/>
        </a:p>
      </dgm:t>
    </dgm:pt>
    <dgm:pt modelId="{827BAB2B-BE2A-4B43-BD17-90036A6D3FD9}">
      <dgm:prSet phldrT="[文字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gm:t>
    </dgm:pt>
    <dgm:pt modelId="{96E501C1-1F49-4A47-94DC-E686C9EF3B41}" type="par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361C2C8B-1422-485B-B5AB-3457DB022B64}" type="sibTrans" cxnId="{1EFBD044-BE1A-4C29-86FC-27D9B94B51DB}">
      <dgm:prSet/>
      <dgm:spPr/>
      <dgm:t>
        <a:bodyPr/>
        <a:lstStyle/>
        <a:p>
          <a:endParaRPr lang="zh-TW" altLang="en-US"/>
        </a:p>
      </dgm:t>
    </dgm:pt>
    <dgm:pt modelId="{C7FD364E-30EF-4605-9AB3-240453E8950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gm:t>
    </dgm:pt>
    <dgm:pt modelId="{038960B3-EF5C-4716-A0AA-64B6602626B9}" type="par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F376BEF-8649-4D0A-B702-1BC840273065}" type="sibTrans" cxnId="{F1B097D3-4938-470D-9646-3851F2315E1D}">
      <dgm:prSet/>
      <dgm:spPr/>
      <dgm:t>
        <a:bodyPr/>
        <a:lstStyle/>
        <a:p>
          <a:endParaRPr lang="zh-TW" altLang="en-US"/>
        </a:p>
      </dgm:t>
    </dgm:pt>
    <dgm:pt modelId="{417D2D89-9B34-4505-ABE3-DECB472BDF8C}">
      <dgm:prSet phldrT="[文字]" custT="1"/>
      <dgm:spPr/>
      <dgm:t>
        <a:bodyPr/>
        <a:lstStyle/>
        <a:p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gm:t>
    </dgm:pt>
    <dgm:pt modelId="{A9FB3CB8-44C4-4722-B0EE-7187D1EB22BF}" type="par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E9B49E19-8565-495F-972B-9244296F979B}" type="sibTrans" cxnId="{0D830DB9-DEEC-4940-8138-3782BF97885A}">
      <dgm:prSet/>
      <dgm:spPr/>
      <dgm:t>
        <a:bodyPr/>
        <a:lstStyle/>
        <a:p>
          <a:endParaRPr lang="zh-TW" altLang="en-US"/>
        </a:p>
      </dgm:t>
    </dgm:pt>
    <dgm:pt modelId="{6F1C3BAA-1CEE-45D8-B26E-AAD26ED09EF0}">
      <dgm:prSet phldrT="[文字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gm:t>
    </dgm:pt>
    <dgm:pt modelId="{7176294D-4BFA-4938-81F5-539A967AFADE}" type="sib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C5AE928-B4E9-4043-ABC5-F7D39C7B92FE}" type="parTrans" cxnId="{FFB8E665-1B40-42E3-BAC0-D6C84462E9A9}">
      <dgm:prSet/>
      <dgm:spPr/>
      <dgm:t>
        <a:bodyPr/>
        <a:lstStyle/>
        <a:p>
          <a:endParaRPr lang="zh-TW" altLang="en-US"/>
        </a:p>
      </dgm:t>
    </dgm:pt>
    <dgm:pt modelId="{6BA1D6DB-9342-47F6-A740-9E4F142782CA}" type="pres">
      <dgm:prSet presAssocID="{5D849744-C9DC-4946-8CA8-779C4B26204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A1DC04-C601-49EE-B794-71CFA2313E9B}" type="pres">
      <dgm:prSet presAssocID="{5D849744-C9DC-4946-8CA8-779C4B262046}" presName="hierFlow" presStyleCnt="0"/>
      <dgm:spPr/>
    </dgm:pt>
    <dgm:pt modelId="{5D37FE5E-B0C4-40FD-B345-2CA6A8425FA0}" type="pres">
      <dgm:prSet presAssocID="{5D849744-C9DC-4946-8CA8-779C4B26204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F30BBDC-96E1-461D-B96F-2ED4487CCCA2}" type="pres">
      <dgm:prSet presAssocID="{B0C108E6-FD92-4A0C-8899-4A4B212C1618}" presName="Name14" presStyleCnt="0"/>
      <dgm:spPr/>
    </dgm:pt>
    <dgm:pt modelId="{95A5B263-1214-4DE6-B3E0-2D6761A22692}" type="pres">
      <dgm:prSet presAssocID="{B0C108E6-FD92-4A0C-8899-4A4B212C1618}" presName="level1Shape" presStyleLbl="node0" presStyleIdx="0" presStyleCnt="1" custLinFactNeighborX="-51679">
        <dgm:presLayoutVars>
          <dgm:chPref val="3"/>
        </dgm:presLayoutVars>
      </dgm:prSet>
      <dgm:spPr/>
    </dgm:pt>
    <dgm:pt modelId="{A026B4E6-CF8E-495F-A6F0-26D151F1324C}" type="pres">
      <dgm:prSet presAssocID="{B0C108E6-FD92-4A0C-8899-4A4B212C1618}" presName="hierChild2" presStyleCnt="0"/>
      <dgm:spPr/>
    </dgm:pt>
    <dgm:pt modelId="{9D1A550D-D119-4296-B16B-D7A3BEF637EA}" type="pres">
      <dgm:prSet presAssocID="{FCB923D4-5BF0-41C1-9687-5056D463A4C1}" presName="Name19" presStyleLbl="parChTrans1D2" presStyleIdx="0" presStyleCnt="4"/>
      <dgm:spPr/>
    </dgm:pt>
    <dgm:pt modelId="{8CD96E4B-87B0-47B0-90F9-A4B2104820D8}" type="pres">
      <dgm:prSet presAssocID="{B07A59FD-843A-4A66-820B-21F96DD7E7A5}" presName="Name21" presStyleCnt="0"/>
      <dgm:spPr/>
    </dgm:pt>
    <dgm:pt modelId="{AE49FE9C-E10D-48E3-83DB-9A5EEA288D82}" type="pres">
      <dgm:prSet presAssocID="{B07A59FD-843A-4A66-820B-21F96DD7E7A5}" presName="level2Shape" presStyleLbl="node2" presStyleIdx="0" presStyleCnt="4" custLinFactNeighborX="18003" custLinFactNeighborY="6480"/>
      <dgm:spPr/>
    </dgm:pt>
    <dgm:pt modelId="{80AC0830-7165-4937-9A31-2F73F3303F65}" type="pres">
      <dgm:prSet presAssocID="{B07A59FD-843A-4A66-820B-21F96DD7E7A5}" presName="hierChild3" presStyleCnt="0"/>
      <dgm:spPr/>
    </dgm:pt>
    <dgm:pt modelId="{E5ED1C53-4142-4E33-9C71-664B676138E1}" type="pres">
      <dgm:prSet presAssocID="{7472E537-D8E8-454E-95EA-667DA8B028D2}" presName="Name19" presStyleLbl="parChTrans1D3" presStyleIdx="0" presStyleCnt="6"/>
      <dgm:spPr/>
    </dgm:pt>
    <dgm:pt modelId="{E1E1CC81-42D5-4B15-8D58-ACAE440DC906}" type="pres">
      <dgm:prSet presAssocID="{06E1FA2C-11F9-4DF8-B8C7-045C3964DCDB}" presName="Name21" presStyleCnt="0"/>
      <dgm:spPr/>
    </dgm:pt>
    <dgm:pt modelId="{C7C92520-58EC-4B2F-B65C-57C94588352F}" type="pres">
      <dgm:prSet presAssocID="{06E1FA2C-11F9-4DF8-B8C7-045C3964DCDB}" presName="level2Shape" presStyleLbl="node3" presStyleIdx="0" presStyleCnt="6" custLinFactNeighborX="15349" custLinFactNeighborY="-7316"/>
      <dgm:spPr/>
    </dgm:pt>
    <dgm:pt modelId="{D87BA394-9B95-41E1-9ED5-4B602465A2D1}" type="pres">
      <dgm:prSet presAssocID="{06E1FA2C-11F9-4DF8-B8C7-045C3964DCDB}" presName="hierChild3" presStyleCnt="0"/>
      <dgm:spPr/>
    </dgm:pt>
    <dgm:pt modelId="{6B068B64-D946-4E7A-9D44-187FBDF94BD4}" type="pres">
      <dgm:prSet presAssocID="{96223BA2-B97F-4292-B2D0-88C4A60E6E42}" presName="Name19" presStyleLbl="parChTrans1D3" presStyleIdx="1" presStyleCnt="6"/>
      <dgm:spPr/>
    </dgm:pt>
    <dgm:pt modelId="{10232E3B-A8CD-4800-B532-B612DCC6B202}" type="pres">
      <dgm:prSet presAssocID="{E08CA105-77D6-4872-A2CB-8EE58199A707}" presName="Name21" presStyleCnt="0"/>
      <dgm:spPr/>
    </dgm:pt>
    <dgm:pt modelId="{9A954F12-C065-4EBA-BFCC-287ACDA6F53C}" type="pres">
      <dgm:prSet presAssocID="{E08CA105-77D6-4872-A2CB-8EE58199A707}" presName="level2Shape" presStyleLbl="node3" presStyleIdx="1" presStyleCnt="6" custLinFactNeighborX="11995" custLinFactNeighborY="-8567"/>
      <dgm:spPr/>
    </dgm:pt>
    <dgm:pt modelId="{9E025F9E-E192-49E7-B75B-D363C997DAFD}" type="pres">
      <dgm:prSet presAssocID="{E08CA105-77D6-4872-A2CB-8EE58199A707}" presName="hierChild3" presStyleCnt="0"/>
      <dgm:spPr/>
    </dgm:pt>
    <dgm:pt modelId="{EA88CFB2-0782-4BA1-BE93-DC38E5480FD3}" type="pres">
      <dgm:prSet presAssocID="{7C758077-B304-491A-9F0E-38483DEFAD3A}" presName="Name19" presStyleLbl="parChTrans1D2" presStyleIdx="1" presStyleCnt="4"/>
      <dgm:spPr/>
    </dgm:pt>
    <dgm:pt modelId="{82644AD9-232F-4910-938C-1DCF46364139}" type="pres">
      <dgm:prSet presAssocID="{17976127-8E88-4F3F-B673-5BE89A8C52D9}" presName="Name21" presStyleCnt="0"/>
      <dgm:spPr/>
    </dgm:pt>
    <dgm:pt modelId="{41793815-4DE6-4F72-A892-8A871266BF9A}" type="pres">
      <dgm:prSet presAssocID="{17976127-8E88-4F3F-B673-5BE89A8C52D9}" presName="level2Shape" presStyleLbl="node2" presStyleIdx="1" presStyleCnt="4" custLinFactNeighborX="-7721" custLinFactNeighborY="5455"/>
      <dgm:spPr/>
    </dgm:pt>
    <dgm:pt modelId="{6E2E0C98-3C67-4BD5-A378-2855CC0EB392}" type="pres">
      <dgm:prSet presAssocID="{17976127-8E88-4F3F-B673-5BE89A8C52D9}" presName="hierChild3" presStyleCnt="0"/>
      <dgm:spPr/>
    </dgm:pt>
    <dgm:pt modelId="{EB498F1A-0828-4414-B698-B6F67CA6F540}" type="pres">
      <dgm:prSet presAssocID="{EF847332-C641-4550-B479-DC088DBC86BB}" presName="Name19" presStyleLbl="parChTrans1D3" presStyleIdx="2" presStyleCnt="6"/>
      <dgm:spPr/>
    </dgm:pt>
    <dgm:pt modelId="{DA22E699-BC77-4800-8A88-9D451A1FB172}" type="pres">
      <dgm:prSet presAssocID="{2D5A3D53-E76D-4FBF-ACD9-03408B9A26CA}" presName="Name21" presStyleCnt="0"/>
      <dgm:spPr/>
    </dgm:pt>
    <dgm:pt modelId="{58CCB4FD-B00E-4978-AAC9-A90599DAE967}" type="pres">
      <dgm:prSet presAssocID="{2D5A3D53-E76D-4FBF-ACD9-03408B9A26CA}" presName="level2Shape" presStyleLbl="node3" presStyleIdx="2" presStyleCnt="6" custScaleX="157363" custLinFactNeighborX="2803" custLinFactNeighborY="-8314"/>
      <dgm:spPr/>
    </dgm:pt>
    <dgm:pt modelId="{9F7C78A4-71BB-4051-9239-0AE0517409BF}" type="pres">
      <dgm:prSet presAssocID="{2D5A3D53-E76D-4FBF-ACD9-03408B9A26CA}" presName="hierChild3" presStyleCnt="0"/>
      <dgm:spPr/>
    </dgm:pt>
    <dgm:pt modelId="{539A9454-11CF-4E6F-9D6E-49122666DF6F}" type="pres">
      <dgm:prSet presAssocID="{96E501C1-1F49-4A47-94DC-E686C9EF3B41}" presName="Name19" presStyleLbl="parChTrans1D3" presStyleIdx="3" presStyleCnt="6"/>
      <dgm:spPr/>
    </dgm:pt>
    <dgm:pt modelId="{658106CA-8CCB-49BC-9BB8-2B2CB4B432D5}" type="pres">
      <dgm:prSet presAssocID="{827BAB2B-BE2A-4B43-BD17-90036A6D3FD9}" presName="Name21" presStyleCnt="0"/>
      <dgm:spPr/>
    </dgm:pt>
    <dgm:pt modelId="{E0564EC6-7C3F-424D-B954-53D4112E716A}" type="pres">
      <dgm:prSet presAssocID="{827BAB2B-BE2A-4B43-BD17-90036A6D3FD9}" presName="level2Shape" presStyleLbl="node3" presStyleIdx="3" presStyleCnt="6" custScaleX="131253" custLinFactNeighborX="-12386" custLinFactNeighborY="-9510"/>
      <dgm:spPr/>
    </dgm:pt>
    <dgm:pt modelId="{6F5DCA39-3217-49CC-A38D-BE651E9FB726}" type="pres">
      <dgm:prSet presAssocID="{827BAB2B-BE2A-4B43-BD17-90036A6D3FD9}" presName="hierChild3" presStyleCnt="0"/>
      <dgm:spPr/>
    </dgm:pt>
    <dgm:pt modelId="{B4E756AE-7DA4-4940-84E7-4A3C21F301C1}" type="pres">
      <dgm:prSet presAssocID="{6C5AE928-B4E9-4043-ABC5-F7D39C7B92FE}" presName="Name19" presStyleLbl="parChTrans1D2" presStyleIdx="2" presStyleCnt="4"/>
      <dgm:spPr/>
    </dgm:pt>
    <dgm:pt modelId="{095269B6-35B6-4F7A-8C88-96F53D551D94}" type="pres">
      <dgm:prSet presAssocID="{6F1C3BAA-1CEE-45D8-B26E-AAD26ED09EF0}" presName="Name21" presStyleCnt="0"/>
      <dgm:spPr/>
    </dgm:pt>
    <dgm:pt modelId="{4410427E-4F10-4313-B187-DDFF06EBBF93}" type="pres">
      <dgm:prSet presAssocID="{6F1C3BAA-1CEE-45D8-B26E-AAD26ED09EF0}" presName="level2Shape" presStyleLbl="node2" presStyleIdx="2" presStyleCnt="4" custScaleX="292557" custLinFactNeighborX="-1733" custLinFactNeighborY="2244"/>
      <dgm:spPr/>
    </dgm:pt>
    <dgm:pt modelId="{31D1539B-790C-475F-BB45-1B6EB17F0260}" type="pres">
      <dgm:prSet presAssocID="{6F1C3BAA-1CEE-45D8-B26E-AAD26ED09EF0}" presName="hierChild3" presStyleCnt="0"/>
      <dgm:spPr/>
    </dgm:pt>
    <dgm:pt modelId="{18CBD389-0A8B-40FD-9BEB-802BE57CF6DF}" type="pres">
      <dgm:prSet presAssocID="{DE516825-B160-4899-8D37-4093E54698CC}" presName="Name19" presStyleLbl="parChTrans1D3" presStyleIdx="4" presStyleCnt="6"/>
      <dgm:spPr/>
    </dgm:pt>
    <dgm:pt modelId="{97EE6936-89A7-49FA-8510-76C2E0EE6E4F}" type="pres">
      <dgm:prSet presAssocID="{C62A33D6-1D05-4D2F-9E3E-6D92778FE8AC}" presName="Name21" presStyleCnt="0"/>
      <dgm:spPr/>
    </dgm:pt>
    <dgm:pt modelId="{EF8EE765-23B5-4B6F-907D-D55ED4E5663C}" type="pres">
      <dgm:prSet presAssocID="{C62A33D6-1D05-4D2F-9E3E-6D92778FE8AC}" presName="level2Shape" presStyleLbl="node3" presStyleIdx="4" presStyleCnt="6" custScaleX="145194" custLinFactNeighborX="-1588" custLinFactNeighborY="-11849"/>
      <dgm:spPr/>
    </dgm:pt>
    <dgm:pt modelId="{4C2F181A-0610-482E-B580-FBDCE2520CFE}" type="pres">
      <dgm:prSet presAssocID="{C62A33D6-1D05-4D2F-9E3E-6D92778FE8AC}" presName="hierChild3" presStyleCnt="0"/>
      <dgm:spPr/>
    </dgm:pt>
    <dgm:pt modelId="{56BCFAD4-7033-4A32-9258-939558EC29E5}" type="pres">
      <dgm:prSet presAssocID="{038960B3-EF5C-4716-A0AA-64B6602626B9}" presName="Name19" presStyleLbl="parChTrans1D2" presStyleIdx="3" presStyleCnt="4"/>
      <dgm:spPr/>
    </dgm:pt>
    <dgm:pt modelId="{E477F986-2912-490F-BA50-29A4C7757F5C}" type="pres">
      <dgm:prSet presAssocID="{C7FD364E-30EF-4605-9AB3-240453E8950C}" presName="Name21" presStyleCnt="0"/>
      <dgm:spPr/>
    </dgm:pt>
    <dgm:pt modelId="{B1FA0826-2AC7-4A72-B04B-3F60484E6A58}" type="pres">
      <dgm:prSet presAssocID="{C7FD364E-30EF-4605-9AB3-240453E8950C}" presName="level2Shape" presStyleLbl="node2" presStyleIdx="3" presStyleCnt="4" custScaleX="181545"/>
      <dgm:spPr/>
    </dgm:pt>
    <dgm:pt modelId="{B02AD3EF-96DC-4D85-AF59-5075073D4C25}" type="pres">
      <dgm:prSet presAssocID="{C7FD364E-30EF-4605-9AB3-240453E8950C}" presName="hierChild3" presStyleCnt="0"/>
      <dgm:spPr/>
    </dgm:pt>
    <dgm:pt modelId="{CB855EEE-DFB5-477A-ABD6-2815C6F5EF1F}" type="pres">
      <dgm:prSet presAssocID="{A9FB3CB8-44C4-4722-B0EE-7187D1EB22BF}" presName="Name19" presStyleLbl="parChTrans1D3" presStyleIdx="5" presStyleCnt="6"/>
      <dgm:spPr/>
    </dgm:pt>
    <dgm:pt modelId="{5FB7A990-86C1-4856-8780-01EC0EB8C565}" type="pres">
      <dgm:prSet presAssocID="{417D2D89-9B34-4505-ABE3-DECB472BDF8C}" presName="Name21" presStyleCnt="0"/>
      <dgm:spPr/>
    </dgm:pt>
    <dgm:pt modelId="{0E220B57-54B2-4E51-A0D3-94B080D8E270}" type="pres">
      <dgm:prSet presAssocID="{417D2D89-9B34-4505-ABE3-DECB472BDF8C}" presName="level2Shape" presStyleLbl="node3" presStyleIdx="5" presStyleCnt="6" custScaleX="208615" custLinFactNeighborX="-187" custLinFactNeighborY="-13365"/>
      <dgm:spPr/>
    </dgm:pt>
    <dgm:pt modelId="{932D3E73-C9B9-44A9-8142-CD3324C4C39B}" type="pres">
      <dgm:prSet presAssocID="{417D2D89-9B34-4505-ABE3-DECB472BDF8C}" presName="hierChild3" presStyleCnt="0"/>
      <dgm:spPr/>
    </dgm:pt>
    <dgm:pt modelId="{FBFAA05E-4DFA-4C1A-900A-9480DF0D00F9}" type="pres">
      <dgm:prSet presAssocID="{5D849744-C9DC-4946-8CA8-779C4B262046}" presName="bgShapesFlow" presStyleCnt="0"/>
      <dgm:spPr/>
    </dgm:pt>
  </dgm:ptLst>
  <dgm:cxnLst>
    <dgm:cxn modelId="{D9250901-4D19-4CF9-830E-B80A9D588129}" type="presOf" srcId="{B0C108E6-FD92-4A0C-8899-4A4B212C1618}" destId="{95A5B263-1214-4DE6-B3E0-2D6761A22692}" srcOrd="0" destOrd="0" presId="urn:microsoft.com/office/officeart/2005/8/layout/hierarchy6"/>
    <dgm:cxn modelId="{C02D1B09-F836-4BC4-AD5E-BAF357FD9039}" srcId="{B07A59FD-843A-4A66-820B-21F96DD7E7A5}" destId="{E08CA105-77D6-4872-A2CB-8EE58199A707}" srcOrd="1" destOrd="0" parTransId="{96223BA2-B97F-4292-B2D0-88C4A60E6E42}" sibTransId="{6E7CC8F6-63D4-46AD-968C-B50F0BE0775F}"/>
    <dgm:cxn modelId="{FB375D15-2F7B-41E3-8734-BFF02953EB16}" type="presOf" srcId="{C62A33D6-1D05-4D2F-9E3E-6D92778FE8AC}" destId="{EF8EE765-23B5-4B6F-907D-D55ED4E5663C}" srcOrd="0" destOrd="0" presId="urn:microsoft.com/office/officeart/2005/8/layout/hierarchy6"/>
    <dgm:cxn modelId="{3C8C5715-1CE8-46E5-A079-381F1163983B}" srcId="{6F1C3BAA-1CEE-45D8-B26E-AAD26ED09EF0}" destId="{C62A33D6-1D05-4D2F-9E3E-6D92778FE8AC}" srcOrd="0" destOrd="0" parTransId="{DE516825-B160-4899-8D37-4093E54698CC}" sibTransId="{280DFD9D-7FF0-4BE3-8625-2D05C02372FD}"/>
    <dgm:cxn modelId="{B7D9EB1F-7663-4C80-A9FD-CBC09C473573}" type="presOf" srcId="{C7FD364E-30EF-4605-9AB3-240453E8950C}" destId="{B1FA0826-2AC7-4A72-B04B-3F60484E6A58}" srcOrd="0" destOrd="0" presId="urn:microsoft.com/office/officeart/2005/8/layout/hierarchy6"/>
    <dgm:cxn modelId="{0D83DB2C-3ED3-464F-B1CE-FD423F09D278}" type="presOf" srcId="{2D5A3D53-E76D-4FBF-ACD9-03408B9A26CA}" destId="{58CCB4FD-B00E-4978-AAC9-A90599DAE967}" srcOrd="0" destOrd="0" presId="urn:microsoft.com/office/officeart/2005/8/layout/hierarchy6"/>
    <dgm:cxn modelId="{A9C7403B-F459-4D2D-B56F-CAB17B66FD64}" type="presOf" srcId="{827BAB2B-BE2A-4B43-BD17-90036A6D3FD9}" destId="{E0564EC6-7C3F-424D-B954-53D4112E716A}" srcOrd="0" destOrd="0" presId="urn:microsoft.com/office/officeart/2005/8/layout/hierarchy6"/>
    <dgm:cxn modelId="{AED9B53C-4F50-43DD-9C04-6F97F365BD72}" type="presOf" srcId="{5D849744-C9DC-4946-8CA8-779C4B262046}" destId="{6BA1D6DB-9342-47F6-A740-9E4F142782CA}" srcOrd="0" destOrd="0" presId="urn:microsoft.com/office/officeart/2005/8/layout/hierarchy6"/>
    <dgm:cxn modelId="{EC6F6564-6327-415D-8204-7AB272472814}" type="presOf" srcId="{17976127-8E88-4F3F-B673-5BE89A8C52D9}" destId="{41793815-4DE6-4F72-A892-8A871266BF9A}" srcOrd="0" destOrd="0" presId="urn:microsoft.com/office/officeart/2005/8/layout/hierarchy6"/>
    <dgm:cxn modelId="{1EFBD044-BE1A-4C29-86FC-27D9B94B51DB}" srcId="{17976127-8E88-4F3F-B673-5BE89A8C52D9}" destId="{827BAB2B-BE2A-4B43-BD17-90036A6D3FD9}" srcOrd="1" destOrd="0" parTransId="{96E501C1-1F49-4A47-94DC-E686C9EF3B41}" sibTransId="{361C2C8B-1422-485B-B5AB-3457DB022B64}"/>
    <dgm:cxn modelId="{C2AC5545-DD2F-4697-B95B-ADDA72021317}" type="presOf" srcId="{7472E537-D8E8-454E-95EA-667DA8B028D2}" destId="{E5ED1C53-4142-4E33-9C71-664B676138E1}" srcOrd="0" destOrd="0" presId="urn:microsoft.com/office/officeart/2005/8/layout/hierarchy6"/>
    <dgm:cxn modelId="{FFB8E665-1B40-42E3-BAC0-D6C84462E9A9}" srcId="{B0C108E6-FD92-4A0C-8899-4A4B212C1618}" destId="{6F1C3BAA-1CEE-45D8-B26E-AAD26ED09EF0}" srcOrd="2" destOrd="0" parTransId="{6C5AE928-B4E9-4043-ABC5-F7D39C7B92FE}" sibTransId="{7176294D-4BFA-4938-81F5-539A967AFADE}"/>
    <dgm:cxn modelId="{7B372654-CBFF-4B1B-8BE3-A71AED799133}" type="presOf" srcId="{417D2D89-9B34-4505-ABE3-DECB472BDF8C}" destId="{0E220B57-54B2-4E51-A0D3-94B080D8E270}" srcOrd="0" destOrd="0" presId="urn:microsoft.com/office/officeart/2005/8/layout/hierarchy6"/>
    <dgm:cxn modelId="{DB25A657-9618-4C2E-A235-04D6B091C313}" type="presOf" srcId="{038960B3-EF5C-4716-A0AA-64B6602626B9}" destId="{56BCFAD4-7033-4A32-9258-939558EC29E5}" srcOrd="0" destOrd="0" presId="urn:microsoft.com/office/officeart/2005/8/layout/hierarchy6"/>
    <dgm:cxn modelId="{7C8FDD87-0261-4A5B-A6E8-3FBC418771A6}" srcId="{B0C108E6-FD92-4A0C-8899-4A4B212C1618}" destId="{B07A59FD-843A-4A66-820B-21F96DD7E7A5}" srcOrd="0" destOrd="0" parTransId="{FCB923D4-5BF0-41C1-9687-5056D463A4C1}" sibTransId="{717B8C4B-0073-4E33-BC24-A42FF500C157}"/>
    <dgm:cxn modelId="{33C1B0A1-8E1B-4E45-BDA5-E59A31B7BB5A}" srcId="{17976127-8E88-4F3F-B673-5BE89A8C52D9}" destId="{2D5A3D53-E76D-4FBF-ACD9-03408B9A26CA}" srcOrd="0" destOrd="0" parTransId="{EF847332-C641-4550-B479-DC088DBC86BB}" sibTransId="{991773ED-7278-45B4-9A53-51B179ADEB20}"/>
    <dgm:cxn modelId="{E9959FAA-8010-4374-93BE-366DD453F950}" srcId="{5D849744-C9DC-4946-8CA8-779C4B262046}" destId="{B0C108E6-FD92-4A0C-8899-4A4B212C1618}" srcOrd="0" destOrd="0" parTransId="{A08B2B73-5447-425F-8E10-06673AB40D06}" sibTransId="{76D32B86-70B1-4D09-8BB8-CE766C8B523C}"/>
    <dgm:cxn modelId="{83E727B3-E696-429D-81D4-EE73ECED9A49}" type="presOf" srcId="{96E501C1-1F49-4A47-94DC-E686C9EF3B41}" destId="{539A9454-11CF-4E6F-9D6E-49122666DF6F}" srcOrd="0" destOrd="0" presId="urn:microsoft.com/office/officeart/2005/8/layout/hierarchy6"/>
    <dgm:cxn modelId="{0D830DB9-DEEC-4940-8138-3782BF97885A}" srcId="{C7FD364E-30EF-4605-9AB3-240453E8950C}" destId="{417D2D89-9B34-4505-ABE3-DECB472BDF8C}" srcOrd="0" destOrd="0" parTransId="{A9FB3CB8-44C4-4722-B0EE-7187D1EB22BF}" sibTransId="{E9B49E19-8565-495F-972B-9244296F979B}"/>
    <dgm:cxn modelId="{89FA77BF-E6A8-4E96-90D6-A4A915C6C2F4}" type="presOf" srcId="{06E1FA2C-11F9-4DF8-B8C7-045C3964DCDB}" destId="{C7C92520-58EC-4B2F-B65C-57C94588352F}" srcOrd="0" destOrd="0" presId="urn:microsoft.com/office/officeart/2005/8/layout/hierarchy6"/>
    <dgm:cxn modelId="{53D843CB-6986-4D41-9E95-63C336B18CA1}" type="presOf" srcId="{6C5AE928-B4E9-4043-ABC5-F7D39C7B92FE}" destId="{B4E756AE-7DA4-4940-84E7-4A3C21F301C1}" srcOrd="0" destOrd="0" presId="urn:microsoft.com/office/officeart/2005/8/layout/hierarchy6"/>
    <dgm:cxn modelId="{F1B097D3-4938-470D-9646-3851F2315E1D}" srcId="{B0C108E6-FD92-4A0C-8899-4A4B212C1618}" destId="{C7FD364E-30EF-4605-9AB3-240453E8950C}" srcOrd="3" destOrd="0" parTransId="{038960B3-EF5C-4716-A0AA-64B6602626B9}" sibTransId="{4F376BEF-8649-4D0A-B702-1BC840273065}"/>
    <dgm:cxn modelId="{B6C9D6D8-D887-42C9-BC67-18C954396BC7}" type="presOf" srcId="{96223BA2-B97F-4292-B2D0-88C4A60E6E42}" destId="{6B068B64-D946-4E7A-9D44-187FBDF94BD4}" srcOrd="0" destOrd="0" presId="urn:microsoft.com/office/officeart/2005/8/layout/hierarchy6"/>
    <dgm:cxn modelId="{9A634CD9-5B4F-4F02-89A8-8D38B9E725A7}" type="presOf" srcId="{B07A59FD-843A-4A66-820B-21F96DD7E7A5}" destId="{AE49FE9C-E10D-48E3-83DB-9A5EEA288D82}" srcOrd="0" destOrd="0" presId="urn:microsoft.com/office/officeart/2005/8/layout/hierarchy6"/>
    <dgm:cxn modelId="{78461ADA-3DE4-4018-8091-C93402ED85C8}" type="presOf" srcId="{DE516825-B160-4899-8D37-4093E54698CC}" destId="{18CBD389-0A8B-40FD-9BEB-802BE57CF6DF}" srcOrd="0" destOrd="0" presId="urn:microsoft.com/office/officeart/2005/8/layout/hierarchy6"/>
    <dgm:cxn modelId="{425F4CDC-60C5-4ADC-91CA-546300D02F56}" type="presOf" srcId="{A9FB3CB8-44C4-4722-B0EE-7187D1EB22BF}" destId="{CB855EEE-DFB5-477A-ABD6-2815C6F5EF1F}" srcOrd="0" destOrd="0" presId="urn:microsoft.com/office/officeart/2005/8/layout/hierarchy6"/>
    <dgm:cxn modelId="{C25A19E1-C539-493B-9682-A155F33497E3}" type="presOf" srcId="{FCB923D4-5BF0-41C1-9687-5056D463A4C1}" destId="{9D1A550D-D119-4296-B16B-D7A3BEF637EA}" srcOrd="0" destOrd="0" presId="urn:microsoft.com/office/officeart/2005/8/layout/hierarchy6"/>
    <dgm:cxn modelId="{CE5DA7E5-CAD9-47A2-AA45-15E94D17E8ED}" type="presOf" srcId="{EF847332-C641-4550-B479-DC088DBC86BB}" destId="{EB498F1A-0828-4414-B698-B6F67CA6F540}" srcOrd="0" destOrd="0" presId="urn:microsoft.com/office/officeart/2005/8/layout/hierarchy6"/>
    <dgm:cxn modelId="{619507E9-4AAA-45E9-A74F-612CA0D5E315}" type="presOf" srcId="{6F1C3BAA-1CEE-45D8-B26E-AAD26ED09EF0}" destId="{4410427E-4F10-4313-B187-DDFF06EBBF93}" srcOrd="0" destOrd="0" presId="urn:microsoft.com/office/officeart/2005/8/layout/hierarchy6"/>
    <dgm:cxn modelId="{069BB7E9-69F6-4B7B-B672-3C94EDACD251}" type="presOf" srcId="{7C758077-B304-491A-9F0E-38483DEFAD3A}" destId="{EA88CFB2-0782-4BA1-BE93-DC38E5480FD3}" srcOrd="0" destOrd="0" presId="urn:microsoft.com/office/officeart/2005/8/layout/hierarchy6"/>
    <dgm:cxn modelId="{130C9BF8-46ED-4F33-B47A-AD096FF6F3E1}" type="presOf" srcId="{E08CA105-77D6-4872-A2CB-8EE58199A707}" destId="{9A954F12-C065-4EBA-BFCC-287ACDA6F53C}" srcOrd="0" destOrd="0" presId="urn:microsoft.com/office/officeart/2005/8/layout/hierarchy6"/>
    <dgm:cxn modelId="{175C4AFB-641F-4BAC-9E1B-C3281BC4E996}" srcId="{B0C108E6-FD92-4A0C-8899-4A4B212C1618}" destId="{17976127-8E88-4F3F-B673-5BE89A8C52D9}" srcOrd="1" destOrd="0" parTransId="{7C758077-B304-491A-9F0E-38483DEFAD3A}" sibTransId="{C9080EBE-ECF7-416B-8D01-38E722544DE4}"/>
    <dgm:cxn modelId="{23D860FD-9D90-4EE0-A4F4-E44D4923327A}" srcId="{B07A59FD-843A-4A66-820B-21F96DD7E7A5}" destId="{06E1FA2C-11F9-4DF8-B8C7-045C3964DCDB}" srcOrd="0" destOrd="0" parTransId="{7472E537-D8E8-454E-95EA-667DA8B028D2}" sibTransId="{7A21C340-BBC1-4D85-8824-04225E74DFEE}"/>
    <dgm:cxn modelId="{C457E793-5089-4ACD-B928-134A66BC5182}" type="presParOf" srcId="{6BA1D6DB-9342-47F6-A740-9E4F142782CA}" destId="{2FA1DC04-C601-49EE-B794-71CFA2313E9B}" srcOrd="0" destOrd="0" presId="urn:microsoft.com/office/officeart/2005/8/layout/hierarchy6"/>
    <dgm:cxn modelId="{4A98AA41-032C-44EB-8454-6D268C503512}" type="presParOf" srcId="{2FA1DC04-C601-49EE-B794-71CFA2313E9B}" destId="{5D37FE5E-B0C4-40FD-B345-2CA6A8425FA0}" srcOrd="0" destOrd="0" presId="urn:microsoft.com/office/officeart/2005/8/layout/hierarchy6"/>
    <dgm:cxn modelId="{71426624-1347-402D-A6A6-564E59558C57}" type="presParOf" srcId="{5D37FE5E-B0C4-40FD-B345-2CA6A8425FA0}" destId="{2F30BBDC-96E1-461D-B96F-2ED4487CCCA2}" srcOrd="0" destOrd="0" presId="urn:microsoft.com/office/officeart/2005/8/layout/hierarchy6"/>
    <dgm:cxn modelId="{1CF8C375-5330-45EF-BF81-3B7AA3607C52}" type="presParOf" srcId="{2F30BBDC-96E1-461D-B96F-2ED4487CCCA2}" destId="{95A5B263-1214-4DE6-B3E0-2D6761A22692}" srcOrd="0" destOrd="0" presId="urn:microsoft.com/office/officeart/2005/8/layout/hierarchy6"/>
    <dgm:cxn modelId="{3A270752-4752-410F-A895-11C9C710AE80}" type="presParOf" srcId="{2F30BBDC-96E1-461D-B96F-2ED4487CCCA2}" destId="{A026B4E6-CF8E-495F-A6F0-26D151F1324C}" srcOrd="1" destOrd="0" presId="urn:microsoft.com/office/officeart/2005/8/layout/hierarchy6"/>
    <dgm:cxn modelId="{5847E7C7-2039-4A9B-BE6C-4C2323EDD9FD}" type="presParOf" srcId="{A026B4E6-CF8E-495F-A6F0-26D151F1324C}" destId="{9D1A550D-D119-4296-B16B-D7A3BEF637EA}" srcOrd="0" destOrd="0" presId="urn:microsoft.com/office/officeart/2005/8/layout/hierarchy6"/>
    <dgm:cxn modelId="{6EDD5B7B-E2FD-4A7B-971E-32420D0A68D1}" type="presParOf" srcId="{A026B4E6-CF8E-495F-A6F0-26D151F1324C}" destId="{8CD96E4B-87B0-47B0-90F9-A4B2104820D8}" srcOrd="1" destOrd="0" presId="urn:microsoft.com/office/officeart/2005/8/layout/hierarchy6"/>
    <dgm:cxn modelId="{8B5B3811-968B-4E41-9BA2-08DD4B7CFB5B}" type="presParOf" srcId="{8CD96E4B-87B0-47B0-90F9-A4B2104820D8}" destId="{AE49FE9C-E10D-48E3-83DB-9A5EEA288D82}" srcOrd="0" destOrd="0" presId="urn:microsoft.com/office/officeart/2005/8/layout/hierarchy6"/>
    <dgm:cxn modelId="{D51757C2-840C-45D4-9CE4-EFC30EAE5701}" type="presParOf" srcId="{8CD96E4B-87B0-47B0-90F9-A4B2104820D8}" destId="{80AC0830-7165-4937-9A31-2F73F3303F65}" srcOrd="1" destOrd="0" presId="urn:microsoft.com/office/officeart/2005/8/layout/hierarchy6"/>
    <dgm:cxn modelId="{6A506B19-4830-4A0C-B78C-4CCC68D8D29C}" type="presParOf" srcId="{80AC0830-7165-4937-9A31-2F73F3303F65}" destId="{E5ED1C53-4142-4E33-9C71-664B676138E1}" srcOrd="0" destOrd="0" presId="urn:microsoft.com/office/officeart/2005/8/layout/hierarchy6"/>
    <dgm:cxn modelId="{3E0675F0-B5FD-4C4B-B545-A49715B6A315}" type="presParOf" srcId="{80AC0830-7165-4937-9A31-2F73F3303F65}" destId="{E1E1CC81-42D5-4B15-8D58-ACAE440DC906}" srcOrd="1" destOrd="0" presId="urn:microsoft.com/office/officeart/2005/8/layout/hierarchy6"/>
    <dgm:cxn modelId="{92441537-ECAB-42C8-A1DD-2CD368C5FEB5}" type="presParOf" srcId="{E1E1CC81-42D5-4B15-8D58-ACAE440DC906}" destId="{C7C92520-58EC-4B2F-B65C-57C94588352F}" srcOrd="0" destOrd="0" presId="urn:microsoft.com/office/officeart/2005/8/layout/hierarchy6"/>
    <dgm:cxn modelId="{B36AE6C9-3454-4124-BB37-9E9E90AE9CED}" type="presParOf" srcId="{E1E1CC81-42D5-4B15-8D58-ACAE440DC906}" destId="{D87BA394-9B95-41E1-9ED5-4B602465A2D1}" srcOrd="1" destOrd="0" presId="urn:microsoft.com/office/officeart/2005/8/layout/hierarchy6"/>
    <dgm:cxn modelId="{067B9E8A-9701-4A7D-89F5-B140680FBA1E}" type="presParOf" srcId="{80AC0830-7165-4937-9A31-2F73F3303F65}" destId="{6B068B64-D946-4E7A-9D44-187FBDF94BD4}" srcOrd="2" destOrd="0" presId="urn:microsoft.com/office/officeart/2005/8/layout/hierarchy6"/>
    <dgm:cxn modelId="{B57D928E-674E-4639-81EB-7D1FA17C4173}" type="presParOf" srcId="{80AC0830-7165-4937-9A31-2F73F3303F65}" destId="{10232E3B-A8CD-4800-B532-B612DCC6B202}" srcOrd="3" destOrd="0" presId="urn:microsoft.com/office/officeart/2005/8/layout/hierarchy6"/>
    <dgm:cxn modelId="{64A8ADFA-7EB4-48A5-805C-83D52E2056E8}" type="presParOf" srcId="{10232E3B-A8CD-4800-B532-B612DCC6B202}" destId="{9A954F12-C065-4EBA-BFCC-287ACDA6F53C}" srcOrd="0" destOrd="0" presId="urn:microsoft.com/office/officeart/2005/8/layout/hierarchy6"/>
    <dgm:cxn modelId="{7B45F4F3-B426-4C84-ACB2-0B3AE4E779CB}" type="presParOf" srcId="{10232E3B-A8CD-4800-B532-B612DCC6B202}" destId="{9E025F9E-E192-49E7-B75B-D363C997DAFD}" srcOrd="1" destOrd="0" presId="urn:microsoft.com/office/officeart/2005/8/layout/hierarchy6"/>
    <dgm:cxn modelId="{D262178D-B291-48B9-B1D0-EB99C034A802}" type="presParOf" srcId="{A026B4E6-CF8E-495F-A6F0-26D151F1324C}" destId="{EA88CFB2-0782-4BA1-BE93-DC38E5480FD3}" srcOrd="2" destOrd="0" presId="urn:microsoft.com/office/officeart/2005/8/layout/hierarchy6"/>
    <dgm:cxn modelId="{08E09347-5A8E-4A0A-9214-7FEF7AF610D8}" type="presParOf" srcId="{A026B4E6-CF8E-495F-A6F0-26D151F1324C}" destId="{82644AD9-232F-4910-938C-1DCF46364139}" srcOrd="3" destOrd="0" presId="urn:microsoft.com/office/officeart/2005/8/layout/hierarchy6"/>
    <dgm:cxn modelId="{FEEAA6E7-620C-4D32-87A9-172714F4A32F}" type="presParOf" srcId="{82644AD9-232F-4910-938C-1DCF46364139}" destId="{41793815-4DE6-4F72-A892-8A871266BF9A}" srcOrd="0" destOrd="0" presId="urn:microsoft.com/office/officeart/2005/8/layout/hierarchy6"/>
    <dgm:cxn modelId="{A3DA507C-B8E3-4AC5-A582-62FDEDE2F113}" type="presParOf" srcId="{82644AD9-232F-4910-938C-1DCF46364139}" destId="{6E2E0C98-3C67-4BD5-A378-2855CC0EB392}" srcOrd="1" destOrd="0" presId="urn:microsoft.com/office/officeart/2005/8/layout/hierarchy6"/>
    <dgm:cxn modelId="{CDAC0A58-6CF5-41FB-9F52-C8F70FFCD098}" type="presParOf" srcId="{6E2E0C98-3C67-4BD5-A378-2855CC0EB392}" destId="{EB498F1A-0828-4414-B698-B6F67CA6F540}" srcOrd="0" destOrd="0" presId="urn:microsoft.com/office/officeart/2005/8/layout/hierarchy6"/>
    <dgm:cxn modelId="{E5ACC33A-E102-47A7-84C6-29ECBD31E920}" type="presParOf" srcId="{6E2E0C98-3C67-4BD5-A378-2855CC0EB392}" destId="{DA22E699-BC77-4800-8A88-9D451A1FB172}" srcOrd="1" destOrd="0" presId="urn:microsoft.com/office/officeart/2005/8/layout/hierarchy6"/>
    <dgm:cxn modelId="{22AA88C9-6147-4B05-90BE-DEC4982AA2B2}" type="presParOf" srcId="{DA22E699-BC77-4800-8A88-9D451A1FB172}" destId="{58CCB4FD-B00E-4978-AAC9-A90599DAE967}" srcOrd="0" destOrd="0" presId="urn:microsoft.com/office/officeart/2005/8/layout/hierarchy6"/>
    <dgm:cxn modelId="{A3C18F9A-6ABD-4205-A4C5-3558FA3E7025}" type="presParOf" srcId="{DA22E699-BC77-4800-8A88-9D451A1FB172}" destId="{9F7C78A4-71BB-4051-9239-0AE0517409BF}" srcOrd="1" destOrd="0" presId="urn:microsoft.com/office/officeart/2005/8/layout/hierarchy6"/>
    <dgm:cxn modelId="{DA292919-7129-4201-B88B-CE795314ED98}" type="presParOf" srcId="{6E2E0C98-3C67-4BD5-A378-2855CC0EB392}" destId="{539A9454-11CF-4E6F-9D6E-49122666DF6F}" srcOrd="2" destOrd="0" presId="urn:microsoft.com/office/officeart/2005/8/layout/hierarchy6"/>
    <dgm:cxn modelId="{2FB94F83-390D-4294-AC64-31CD0C6A6DDC}" type="presParOf" srcId="{6E2E0C98-3C67-4BD5-A378-2855CC0EB392}" destId="{658106CA-8CCB-49BC-9BB8-2B2CB4B432D5}" srcOrd="3" destOrd="0" presId="urn:microsoft.com/office/officeart/2005/8/layout/hierarchy6"/>
    <dgm:cxn modelId="{8C9DACEC-A3F8-4692-8226-83B09C6426AA}" type="presParOf" srcId="{658106CA-8CCB-49BC-9BB8-2B2CB4B432D5}" destId="{E0564EC6-7C3F-424D-B954-53D4112E716A}" srcOrd="0" destOrd="0" presId="urn:microsoft.com/office/officeart/2005/8/layout/hierarchy6"/>
    <dgm:cxn modelId="{4AF71993-542C-44EF-8FD4-7F46947F3645}" type="presParOf" srcId="{658106CA-8CCB-49BC-9BB8-2B2CB4B432D5}" destId="{6F5DCA39-3217-49CC-A38D-BE651E9FB726}" srcOrd="1" destOrd="0" presId="urn:microsoft.com/office/officeart/2005/8/layout/hierarchy6"/>
    <dgm:cxn modelId="{F8DA4DBF-4492-4A05-B7F6-30A9E1809A1A}" type="presParOf" srcId="{A026B4E6-CF8E-495F-A6F0-26D151F1324C}" destId="{B4E756AE-7DA4-4940-84E7-4A3C21F301C1}" srcOrd="4" destOrd="0" presId="urn:microsoft.com/office/officeart/2005/8/layout/hierarchy6"/>
    <dgm:cxn modelId="{94B99785-5E6E-4AAE-A3EE-A32C233A4D8A}" type="presParOf" srcId="{A026B4E6-CF8E-495F-A6F0-26D151F1324C}" destId="{095269B6-35B6-4F7A-8C88-96F53D551D94}" srcOrd="5" destOrd="0" presId="urn:microsoft.com/office/officeart/2005/8/layout/hierarchy6"/>
    <dgm:cxn modelId="{27051102-40FC-458A-9D99-010B57C81173}" type="presParOf" srcId="{095269B6-35B6-4F7A-8C88-96F53D551D94}" destId="{4410427E-4F10-4313-B187-DDFF06EBBF93}" srcOrd="0" destOrd="0" presId="urn:microsoft.com/office/officeart/2005/8/layout/hierarchy6"/>
    <dgm:cxn modelId="{9DD810A5-DCE4-4140-8CCF-6F71AA6A5782}" type="presParOf" srcId="{095269B6-35B6-4F7A-8C88-96F53D551D94}" destId="{31D1539B-790C-475F-BB45-1B6EB17F0260}" srcOrd="1" destOrd="0" presId="urn:microsoft.com/office/officeart/2005/8/layout/hierarchy6"/>
    <dgm:cxn modelId="{1A541FF3-0286-417D-B72D-E0E6DF18B03E}" type="presParOf" srcId="{31D1539B-790C-475F-BB45-1B6EB17F0260}" destId="{18CBD389-0A8B-40FD-9BEB-802BE57CF6DF}" srcOrd="0" destOrd="0" presId="urn:microsoft.com/office/officeart/2005/8/layout/hierarchy6"/>
    <dgm:cxn modelId="{81B7C377-78B2-4150-B0CF-DC419D38DC0D}" type="presParOf" srcId="{31D1539B-790C-475F-BB45-1B6EB17F0260}" destId="{97EE6936-89A7-49FA-8510-76C2E0EE6E4F}" srcOrd="1" destOrd="0" presId="urn:microsoft.com/office/officeart/2005/8/layout/hierarchy6"/>
    <dgm:cxn modelId="{B7E67946-3F2C-461A-B63E-54C13071CAB8}" type="presParOf" srcId="{97EE6936-89A7-49FA-8510-76C2E0EE6E4F}" destId="{EF8EE765-23B5-4B6F-907D-D55ED4E5663C}" srcOrd="0" destOrd="0" presId="urn:microsoft.com/office/officeart/2005/8/layout/hierarchy6"/>
    <dgm:cxn modelId="{8D7D526E-BA92-4EB5-87F0-F8C5BC48AE2F}" type="presParOf" srcId="{97EE6936-89A7-49FA-8510-76C2E0EE6E4F}" destId="{4C2F181A-0610-482E-B580-FBDCE2520CFE}" srcOrd="1" destOrd="0" presId="urn:microsoft.com/office/officeart/2005/8/layout/hierarchy6"/>
    <dgm:cxn modelId="{E0A94C9E-2D56-4FFF-AF38-30A69423D476}" type="presParOf" srcId="{A026B4E6-CF8E-495F-A6F0-26D151F1324C}" destId="{56BCFAD4-7033-4A32-9258-939558EC29E5}" srcOrd="6" destOrd="0" presId="urn:microsoft.com/office/officeart/2005/8/layout/hierarchy6"/>
    <dgm:cxn modelId="{F76A89FC-7308-4BE9-882F-478F08FBC722}" type="presParOf" srcId="{A026B4E6-CF8E-495F-A6F0-26D151F1324C}" destId="{E477F986-2912-490F-BA50-29A4C7757F5C}" srcOrd="7" destOrd="0" presId="urn:microsoft.com/office/officeart/2005/8/layout/hierarchy6"/>
    <dgm:cxn modelId="{413E49AD-C939-43D7-9BBB-11004818DEB9}" type="presParOf" srcId="{E477F986-2912-490F-BA50-29A4C7757F5C}" destId="{B1FA0826-2AC7-4A72-B04B-3F60484E6A58}" srcOrd="0" destOrd="0" presId="urn:microsoft.com/office/officeart/2005/8/layout/hierarchy6"/>
    <dgm:cxn modelId="{C84B855E-B0D0-477E-BF82-6BA5023495AA}" type="presParOf" srcId="{E477F986-2912-490F-BA50-29A4C7757F5C}" destId="{B02AD3EF-96DC-4D85-AF59-5075073D4C25}" srcOrd="1" destOrd="0" presId="urn:microsoft.com/office/officeart/2005/8/layout/hierarchy6"/>
    <dgm:cxn modelId="{6CA1B330-A4A2-487F-B650-F4C2B138C7F6}" type="presParOf" srcId="{B02AD3EF-96DC-4D85-AF59-5075073D4C25}" destId="{CB855EEE-DFB5-477A-ABD6-2815C6F5EF1F}" srcOrd="0" destOrd="0" presId="urn:microsoft.com/office/officeart/2005/8/layout/hierarchy6"/>
    <dgm:cxn modelId="{67854F22-0F6C-4DD7-BFDF-575CE87A3D96}" type="presParOf" srcId="{B02AD3EF-96DC-4D85-AF59-5075073D4C25}" destId="{5FB7A990-86C1-4856-8780-01EC0EB8C565}" srcOrd="1" destOrd="0" presId="urn:microsoft.com/office/officeart/2005/8/layout/hierarchy6"/>
    <dgm:cxn modelId="{A2CE1EFF-BA0E-4D4C-8540-6C8EBB4A075E}" type="presParOf" srcId="{5FB7A990-86C1-4856-8780-01EC0EB8C565}" destId="{0E220B57-54B2-4E51-A0D3-94B080D8E270}" srcOrd="0" destOrd="0" presId="urn:microsoft.com/office/officeart/2005/8/layout/hierarchy6"/>
    <dgm:cxn modelId="{D884CE8B-543C-4CA7-9B66-D5D1468638AA}" type="presParOf" srcId="{5FB7A990-86C1-4856-8780-01EC0EB8C565}" destId="{932D3E73-C9B9-44A9-8142-CD3324C4C39B}" srcOrd="1" destOrd="0" presId="urn:microsoft.com/office/officeart/2005/8/layout/hierarchy6"/>
    <dgm:cxn modelId="{D214880D-9DAE-4027-9B76-D249BDD09567}" type="presParOf" srcId="{6BA1D6DB-9342-47F6-A740-9E4F142782CA}" destId="{FBFAA05E-4DFA-4C1A-900A-9480DF0D00F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 custScaleX="117155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 custAng="21446555" custScaleX="66380" custScaleY="98869" custLinFactNeighborX="761" custLinFactNeighborY="61580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 custScaleX="114009" custRadScaleRad="87475" custRadScaleInc="1986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 custAng="153445" custScaleX="59099" custScaleY="77896" custLinFactNeighborX="-7385" custLinFactNeighborY="-64403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B263-1214-4DE6-B3E0-2D6761A22692}">
      <dsp:nvSpPr>
        <dsp:cNvPr id="0" name=""/>
        <dsp:cNvSpPr/>
      </dsp:nvSpPr>
      <dsp:spPr>
        <a:xfrm>
          <a:off x="3742292" y="49581"/>
          <a:ext cx="830639" cy="553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會員</a:t>
          </a:r>
        </a:p>
      </dsp:txBody>
      <dsp:txXfrm>
        <a:off x="3758511" y="65800"/>
        <a:ext cx="798201" cy="521321"/>
      </dsp:txXfrm>
    </dsp:sp>
    <dsp:sp modelId="{9D1A550D-D119-4296-B16B-D7A3BEF637EA}">
      <dsp:nvSpPr>
        <dsp:cNvPr id="0" name=""/>
        <dsp:cNvSpPr/>
      </dsp:nvSpPr>
      <dsp:spPr>
        <a:xfrm>
          <a:off x="1106373" y="603341"/>
          <a:ext cx="3051238" cy="257387"/>
        </a:xfrm>
        <a:custGeom>
          <a:avLst/>
          <a:gdLst/>
          <a:ahLst/>
          <a:cxnLst/>
          <a:rect l="0" t="0" r="0" b="0"/>
          <a:pathLst>
            <a:path>
              <a:moveTo>
                <a:pt x="3051238" y="0"/>
              </a:moveTo>
              <a:lnTo>
                <a:pt x="3051238" y="128693"/>
              </a:lnTo>
              <a:lnTo>
                <a:pt x="0" y="128693"/>
              </a:lnTo>
              <a:lnTo>
                <a:pt x="0" y="2573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9FE9C-E10D-48E3-83DB-9A5EEA288D82}">
      <dsp:nvSpPr>
        <dsp:cNvPr id="0" name=""/>
        <dsp:cNvSpPr/>
      </dsp:nvSpPr>
      <dsp:spPr>
        <a:xfrm>
          <a:off x="691053" y="860728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可發案</a:t>
          </a:r>
        </a:p>
      </dsp:txBody>
      <dsp:txXfrm>
        <a:off x="707272" y="876947"/>
        <a:ext cx="798201" cy="521321"/>
      </dsp:txXfrm>
    </dsp:sp>
    <dsp:sp modelId="{E5ED1C53-4142-4E33-9C71-664B676138E1}">
      <dsp:nvSpPr>
        <dsp:cNvPr id="0" name=""/>
        <dsp:cNvSpPr/>
      </dsp:nvSpPr>
      <dsp:spPr>
        <a:xfrm>
          <a:off x="544412" y="1414488"/>
          <a:ext cx="561960" cy="145107"/>
        </a:xfrm>
        <a:custGeom>
          <a:avLst/>
          <a:gdLst/>
          <a:ahLst/>
          <a:cxnLst/>
          <a:rect l="0" t="0" r="0" b="0"/>
          <a:pathLst>
            <a:path>
              <a:moveTo>
                <a:pt x="561960" y="0"/>
              </a:moveTo>
              <a:lnTo>
                <a:pt x="561960" y="72553"/>
              </a:lnTo>
              <a:lnTo>
                <a:pt x="0" y="72553"/>
              </a:lnTo>
              <a:lnTo>
                <a:pt x="0" y="14510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92520-58EC-4B2F-B65C-57C94588352F}">
      <dsp:nvSpPr>
        <dsp:cNvPr id="0" name=""/>
        <dsp:cNvSpPr/>
      </dsp:nvSpPr>
      <dsp:spPr>
        <a:xfrm>
          <a:off x="129092" y="1559595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可錄取</a:t>
          </a:r>
        </a:p>
      </dsp:txBody>
      <dsp:txXfrm>
        <a:off x="145311" y="1575814"/>
        <a:ext cx="798201" cy="521321"/>
      </dsp:txXfrm>
    </dsp:sp>
    <dsp:sp modelId="{6B068B64-D946-4E7A-9D44-187FBDF94BD4}">
      <dsp:nvSpPr>
        <dsp:cNvPr id="0" name=""/>
        <dsp:cNvSpPr/>
      </dsp:nvSpPr>
      <dsp:spPr>
        <a:xfrm>
          <a:off x="1106373" y="1414488"/>
          <a:ext cx="490010" cy="138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9"/>
              </a:lnTo>
              <a:lnTo>
                <a:pt x="490010" y="69089"/>
              </a:lnTo>
              <a:lnTo>
                <a:pt x="490010" y="13817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4F12-C065-4EBA-BFCC-287ACDA6F53C}">
      <dsp:nvSpPr>
        <dsp:cNvPr id="0" name=""/>
        <dsp:cNvSpPr/>
      </dsp:nvSpPr>
      <dsp:spPr>
        <a:xfrm>
          <a:off x="1181064" y="1552667"/>
          <a:ext cx="830639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可婉拒</a:t>
          </a:r>
        </a:p>
      </dsp:txBody>
      <dsp:txXfrm>
        <a:off x="1197283" y="1568886"/>
        <a:ext cx="798201" cy="521321"/>
      </dsp:txXfrm>
    </dsp:sp>
    <dsp:sp modelId="{EA88CFB2-0782-4BA1-BE93-DC38E5480FD3}">
      <dsp:nvSpPr>
        <dsp:cNvPr id="0" name=""/>
        <dsp:cNvSpPr/>
      </dsp:nvSpPr>
      <dsp:spPr>
        <a:xfrm>
          <a:off x="3420401" y="603341"/>
          <a:ext cx="737210" cy="251711"/>
        </a:xfrm>
        <a:custGeom>
          <a:avLst/>
          <a:gdLst/>
          <a:ahLst/>
          <a:cxnLst/>
          <a:rect l="0" t="0" r="0" b="0"/>
          <a:pathLst>
            <a:path>
              <a:moveTo>
                <a:pt x="737210" y="0"/>
              </a:moveTo>
              <a:lnTo>
                <a:pt x="737210" y="125855"/>
              </a:lnTo>
              <a:lnTo>
                <a:pt x="0" y="125855"/>
              </a:lnTo>
              <a:lnTo>
                <a:pt x="0" y="25171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3815-4DE6-4F72-A892-8A871266BF9A}">
      <dsp:nvSpPr>
        <dsp:cNvPr id="0" name=""/>
        <dsp:cNvSpPr/>
      </dsp:nvSpPr>
      <dsp:spPr>
        <a:xfrm>
          <a:off x="3005081" y="855052"/>
          <a:ext cx="830639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可接案</a:t>
          </a:r>
        </a:p>
      </dsp:txBody>
      <dsp:txXfrm>
        <a:off x="3021300" y="871271"/>
        <a:ext cx="798201" cy="521321"/>
      </dsp:txXfrm>
    </dsp:sp>
    <dsp:sp modelId="{EB498F1A-0828-4414-B698-B6F67CA6F540}">
      <dsp:nvSpPr>
        <dsp:cNvPr id="0" name=""/>
        <dsp:cNvSpPr/>
      </dsp:nvSpPr>
      <dsp:spPr>
        <a:xfrm>
          <a:off x="2838102" y="1408812"/>
          <a:ext cx="582298" cy="145256"/>
        </a:xfrm>
        <a:custGeom>
          <a:avLst/>
          <a:gdLst/>
          <a:ahLst/>
          <a:cxnLst/>
          <a:rect l="0" t="0" r="0" b="0"/>
          <a:pathLst>
            <a:path>
              <a:moveTo>
                <a:pt x="582298" y="0"/>
              </a:moveTo>
              <a:lnTo>
                <a:pt x="582298" y="72628"/>
              </a:lnTo>
              <a:lnTo>
                <a:pt x="0" y="72628"/>
              </a:lnTo>
              <a:lnTo>
                <a:pt x="0" y="1452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CB4FD-B00E-4978-AAC9-A90599DAE967}">
      <dsp:nvSpPr>
        <dsp:cNvPr id="0" name=""/>
        <dsp:cNvSpPr/>
      </dsp:nvSpPr>
      <dsp:spPr>
        <a:xfrm>
          <a:off x="2184542" y="1554068"/>
          <a:ext cx="130711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可收藏工作</a:t>
          </a:r>
        </a:p>
      </dsp:txBody>
      <dsp:txXfrm>
        <a:off x="2200761" y="1570287"/>
        <a:ext cx="1274680" cy="521321"/>
      </dsp:txXfrm>
    </dsp:sp>
    <dsp:sp modelId="{539A9454-11CF-4E6F-9D6E-49122666DF6F}">
      <dsp:nvSpPr>
        <dsp:cNvPr id="0" name=""/>
        <dsp:cNvSpPr/>
      </dsp:nvSpPr>
      <dsp:spPr>
        <a:xfrm>
          <a:off x="3420401" y="1408812"/>
          <a:ext cx="739405" cy="138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16"/>
              </a:lnTo>
              <a:lnTo>
                <a:pt x="739405" y="69316"/>
              </a:lnTo>
              <a:lnTo>
                <a:pt x="739405" y="13863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64EC6-7C3F-424D-B954-53D4112E716A}">
      <dsp:nvSpPr>
        <dsp:cNvPr id="0" name=""/>
        <dsp:cNvSpPr/>
      </dsp:nvSpPr>
      <dsp:spPr>
        <a:xfrm>
          <a:off x="3614687" y="1547446"/>
          <a:ext cx="10902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可投履歷</a:t>
          </a:r>
        </a:p>
      </dsp:txBody>
      <dsp:txXfrm>
        <a:off x="3630906" y="1563665"/>
        <a:ext cx="1057800" cy="521321"/>
      </dsp:txXfrm>
    </dsp:sp>
    <dsp:sp modelId="{B4E756AE-7DA4-4940-84E7-4A3C21F301C1}">
      <dsp:nvSpPr>
        <dsp:cNvPr id="0" name=""/>
        <dsp:cNvSpPr/>
      </dsp:nvSpPr>
      <dsp:spPr>
        <a:xfrm>
          <a:off x="4157612" y="603341"/>
          <a:ext cx="1488013" cy="233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65"/>
              </a:lnTo>
              <a:lnTo>
                <a:pt x="1488013" y="116965"/>
              </a:lnTo>
              <a:lnTo>
                <a:pt x="1488013" y="2339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0427E-4F10-4313-B187-DDFF06EBBF93}">
      <dsp:nvSpPr>
        <dsp:cNvPr id="0" name=""/>
        <dsp:cNvSpPr/>
      </dsp:nvSpPr>
      <dsp:spPr>
        <a:xfrm>
          <a:off x="4430578" y="837271"/>
          <a:ext cx="243009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可新增專家履歷成為專家</a:t>
          </a:r>
        </a:p>
      </dsp:txBody>
      <dsp:txXfrm>
        <a:off x="4446797" y="853490"/>
        <a:ext cx="2397655" cy="521321"/>
      </dsp:txXfrm>
    </dsp:sp>
    <dsp:sp modelId="{18CBD389-0A8B-40FD-9BEB-802BE57CF6DF}">
      <dsp:nvSpPr>
        <dsp:cNvPr id="0" name=""/>
        <dsp:cNvSpPr/>
      </dsp:nvSpPr>
      <dsp:spPr>
        <a:xfrm>
          <a:off x="5599905" y="1391031"/>
          <a:ext cx="91440" cy="143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31"/>
              </a:lnTo>
              <a:lnTo>
                <a:pt x="46924" y="71731"/>
              </a:lnTo>
              <a:lnTo>
                <a:pt x="46924" y="1434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E765-23B5-4B6F-907D-D55ED4E5663C}">
      <dsp:nvSpPr>
        <dsp:cNvPr id="0" name=""/>
        <dsp:cNvSpPr/>
      </dsp:nvSpPr>
      <dsp:spPr>
        <a:xfrm>
          <a:off x="5043810" y="1534493"/>
          <a:ext cx="12060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可接委託</a:t>
          </a:r>
        </a:p>
      </dsp:txBody>
      <dsp:txXfrm>
        <a:off x="5060029" y="1550712"/>
        <a:ext cx="1173600" cy="521321"/>
      </dsp:txXfrm>
    </dsp:sp>
    <dsp:sp modelId="{56BCFAD4-7033-4A32-9258-939558EC29E5}">
      <dsp:nvSpPr>
        <dsp:cNvPr id="0" name=""/>
        <dsp:cNvSpPr/>
      </dsp:nvSpPr>
      <dsp:spPr>
        <a:xfrm>
          <a:off x="4157612" y="603341"/>
          <a:ext cx="3720638" cy="22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751"/>
              </a:lnTo>
              <a:lnTo>
                <a:pt x="3720638" y="110751"/>
              </a:lnTo>
              <a:lnTo>
                <a:pt x="3720638" y="221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A0826-2AC7-4A72-B04B-3F60484E6A58}">
      <dsp:nvSpPr>
        <dsp:cNvPr id="0" name=""/>
        <dsp:cNvSpPr/>
      </dsp:nvSpPr>
      <dsp:spPr>
        <a:xfrm>
          <a:off x="7124258" y="824845"/>
          <a:ext cx="1507983" cy="553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可一對一聊天</a:t>
          </a:r>
        </a:p>
      </dsp:txBody>
      <dsp:txXfrm>
        <a:off x="7140477" y="841064"/>
        <a:ext cx="1475545" cy="521321"/>
      </dsp:txXfrm>
    </dsp:sp>
    <dsp:sp modelId="{CB855EEE-DFB5-477A-ABD6-2815C6F5EF1F}">
      <dsp:nvSpPr>
        <dsp:cNvPr id="0" name=""/>
        <dsp:cNvSpPr/>
      </dsp:nvSpPr>
      <dsp:spPr>
        <a:xfrm>
          <a:off x="7830977" y="1378604"/>
          <a:ext cx="91440" cy="147493"/>
        </a:xfrm>
        <a:custGeom>
          <a:avLst/>
          <a:gdLst/>
          <a:ahLst/>
          <a:cxnLst/>
          <a:rect l="0" t="0" r="0" b="0"/>
          <a:pathLst>
            <a:path>
              <a:moveTo>
                <a:pt x="47273" y="0"/>
              </a:moveTo>
              <a:lnTo>
                <a:pt x="47273" y="73746"/>
              </a:lnTo>
              <a:lnTo>
                <a:pt x="45720" y="73746"/>
              </a:lnTo>
              <a:lnTo>
                <a:pt x="45720" y="1474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20B57-54B2-4E51-A0D3-94B080D8E270}">
      <dsp:nvSpPr>
        <dsp:cNvPr id="0" name=""/>
        <dsp:cNvSpPr/>
      </dsp:nvSpPr>
      <dsp:spPr>
        <a:xfrm>
          <a:off x="7010278" y="1526098"/>
          <a:ext cx="1732838" cy="5537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可發布</a:t>
          </a:r>
          <a:r>
            <a:rPr lang="en-US" altLang="zh-TW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6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回覆文章</a:t>
          </a:r>
        </a:p>
      </dsp:txBody>
      <dsp:txXfrm>
        <a:off x="7026497" y="1542317"/>
        <a:ext cx="1700400" cy="5213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-131707" y="748"/>
          <a:ext cx="2000879" cy="1707890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應徵</a:t>
          </a:r>
          <a:r>
            <a:rPr lang="en-US" altLang="zh-TW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2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夢發的任務</a:t>
          </a:r>
          <a:endParaRPr lang="zh-TW" altLang="en-US" sz="12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>
        <a:off x="161315" y="250863"/>
        <a:ext cx="1414835" cy="1207660"/>
      </dsp:txXfrm>
    </dsp:sp>
    <dsp:sp modelId="{C32EA35B-045D-4592-9B9B-A79B931AE58B}">
      <dsp:nvSpPr>
        <dsp:cNvPr id="0" name=""/>
        <dsp:cNvSpPr/>
      </dsp:nvSpPr>
      <dsp:spPr>
        <a:xfrm rot="21525973">
          <a:off x="1787834" y="12079"/>
          <a:ext cx="625916" cy="5698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600" kern="1200"/>
        </a:p>
      </dsp:txBody>
      <dsp:txXfrm>
        <a:off x="1787854" y="127899"/>
        <a:ext cx="454948" cy="341935"/>
      </dsp:txXfrm>
    </dsp:sp>
    <dsp:sp modelId="{84CDE5D5-B479-4B43-B9AA-D83DEDFC9F6A}">
      <dsp:nvSpPr>
        <dsp:cNvPr id="0" name=""/>
        <dsp:cNvSpPr/>
      </dsp:nvSpPr>
      <dsp:spPr>
        <a:xfrm>
          <a:off x="2425678" y="1496"/>
          <a:ext cx="1947148" cy="1707890"/>
        </a:xfrm>
        <a:prstGeom prst="ellipse">
          <a:avLst/>
        </a:prstGeom>
        <a:solidFill>
          <a:schemeClr val="accent4">
            <a:shade val="50000"/>
            <a:hueOff val="-102795"/>
            <a:satOff val="55750"/>
            <a:lumOff val="341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A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小夫</a:t>
          </a:r>
          <a:r>
            <a:rPr 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委託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  <a:sym typeface="Arial"/>
            </a:rPr>
            <a:t>之後</a:t>
          </a:r>
          <a:r>
            <a:rPr lang="zh-TW" altLang="en-US" sz="1200" b="1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也想接任務</a:t>
          </a:r>
          <a:endParaRPr lang="en-US" altLang="zh-TW" sz="1200" b="1" i="0" u="none" strike="noStrike" kern="1200" cap="none" dirty="0">
            <a:solidFill>
              <a:srgbClr val="EFEFEF">
                <a:lumMod val="50000"/>
              </a:srgbClr>
            </a:solidFill>
            <a:latin typeface="Arial"/>
            <a:ea typeface="Arial"/>
            <a:cs typeface="Arial"/>
          </a:endParaRPr>
        </a:p>
      </dsp:txBody>
      <dsp:txXfrm>
        <a:off x="2710831" y="251611"/>
        <a:ext cx="1376842" cy="1207660"/>
      </dsp:txXfrm>
    </dsp:sp>
    <dsp:sp modelId="{D1D6B1ED-564A-4C10-8CDD-7F703081D83E}">
      <dsp:nvSpPr>
        <dsp:cNvPr id="0" name=""/>
        <dsp:cNvSpPr/>
      </dsp:nvSpPr>
      <dsp:spPr>
        <a:xfrm rot="10875913">
          <a:off x="1798353" y="1170869"/>
          <a:ext cx="556900" cy="449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108642"/>
            <a:satOff val="14495"/>
            <a:lumOff val="186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 rot="10800000">
        <a:off x="1933038" y="1262156"/>
        <a:ext cx="422199" cy="26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第一組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AD1059E-7B81-4E8E-AF78-D6FAF48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41" y="1289290"/>
            <a:ext cx="5125448" cy="33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0ADAD77-71A8-4914-8287-061199F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1126258"/>
            <a:ext cx="7779711" cy="23937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165846" y="1149645"/>
            <a:ext cx="3138463" cy="619415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726381" y="2571750"/>
            <a:ext cx="1282528" cy="94826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165846" y="3789736"/>
            <a:ext cx="217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案件完成可給予專家評價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0DF906C-D259-4C2A-8597-B325914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0" y="3017421"/>
            <a:ext cx="6701117" cy="199974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2425878" y="3585791"/>
            <a:ext cx="6625949" cy="431451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744D4-13E6-4C34-A450-079928EBEAF9}"/>
              </a:ext>
            </a:extLst>
          </p:cNvPr>
          <p:cNvSpPr/>
          <p:nvPr/>
        </p:nvSpPr>
        <p:spPr>
          <a:xfrm>
            <a:off x="194639" y="1221644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42622" y="3382352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登入後可發布或回覆文章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也可針對某篇貼文</a:t>
            </a:r>
            <a:r>
              <a:rPr lang="en-US" altLang="zh-TW" b="1" dirty="0">
                <a:solidFill>
                  <a:schemeClr val="accent3"/>
                </a:solidFill>
              </a:rPr>
              <a:t>/</a:t>
            </a:r>
            <a:r>
              <a:rPr lang="zh-TW" altLang="en-US" b="1" dirty="0">
                <a:solidFill>
                  <a:schemeClr val="accent3"/>
                </a:solidFill>
              </a:rPr>
              <a:t>回覆進行留言</a:t>
            </a:r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2F7426-AC05-4268-BBBC-DE66041D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115" y="1575789"/>
            <a:ext cx="4084226" cy="34208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2B06C-5CFA-4E4A-A83D-8101E23C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34" y="1045437"/>
            <a:ext cx="4647309" cy="2371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952749" y="1022398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952749" y="2465613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148659" y="3539366"/>
            <a:ext cx="2929742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聊天列表依照最後聊天時間排序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右下聊天提示</a:t>
            </a:r>
            <a:r>
              <a:rPr lang="en-US" altLang="zh-TW" b="1" dirty="0">
                <a:solidFill>
                  <a:schemeClr val="accent3"/>
                </a:solidFill>
              </a:rPr>
              <a:t>(</a:t>
            </a:r>
            <a:r>
              <a:rPr lang="zh-TW" altLang="en-US" b="1" dirty="0">
                <a:solidFill>
                  <a:schemeClr val="accent3"/>
                </a:solidFill>
              </a:rPr>
              <a:t>未讀通知</a:t>
            </a:r>
            <a:r>
              <a:rPr lang="en-US" altLang="zh-TW" b="1" dirty="0">
                <a:solidFill>
                  <a:schemeClr val="accent3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accent3"/>
                </a:solidFill>
              </a:rPr>
              <a:t>歷史聊天訊息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949036" y="2952780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5637790" y="1645998"/>
            <a:ext cx="2732787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6418223" y="1002610"/>
            <a:ext cx="25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並且進行修改或刪除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" y="988931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00" y="983344"/>
            <a:ext cx="4799077" cy="205816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215000" y="1049480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19962"/>
            <a:ext cx="6594727" cy="2528094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2472944" y="2549490"/>
            <a:ext cx="3127756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7391400" y="3168311"/>
            <a:ext cx="1498739" cy="18989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96817" y="4017300"/>
            <a:ext cx="249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也可依吻合度決定是否錄取</a:t>
            </a:r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9" y="2456538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62189" y="1230261"/>
            <a:ext cx="2885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可於左方區塊依不同條件做複合式查詢，也可以針對結果排序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詳細資訊頁即可投遞履歷和收藏案件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2C6042-E3DA-4A58-B91A-5ABBBAB0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0" y="936422"/>
            <a:ext cx="5565600" cy="41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55" y="1843948"/>
            <a:ext cx="5373576" cy="22150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417574185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4770863-28F1-4F84-9DAF-351AC2AE4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588724"/>
              </p:ext>
            </p:extLst>
          </p:nvPr>
        </p:nvGraphicFramePr>
        <p:xfrm>
          <a:off x="141423" y="993040"/>
          <a:ext cx="8746268" cy="220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C8288876-0164-4464-B26A-A7566D485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550231"/>
              </p:ext>
            </p:extLst>
          </p:nvPr>
        </p:nvGraphicFramePr>
        <p:xfrm>
          <a:off x="435556" y="3295406"/>
          <a:ext cx="4410794" cy="1709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想法泡泡: 雲朵 8">
            <a:extLst>
              <a:ext uri="{FF2B5EF4-FFF2-40B4-BE49-F238E27FC236}">
                <a16:creationId xmlns:a16="http://schemas.microsoft.com/office/drawing/2014/main" id="{2A86C76D-7BF8-46F3-9979-54F2F101B447}"/>
              </a:ext>
            </a:extLst>
          </p:cNvPr>
          <p:cNvSpPr/>
          <p:nvPr/>
        </p:nvSpPr>
        <p:spPr>
          <a:xfrm rot="5400000">
            <a:off x="6042169" y="2044389"/>
            <a:ext cx="1709389" cy="4211421"/>
          </a:xfrm>
          <a:prstGeom prst="cloudCallout">
            <a:avLst>
              <a:gd name="adj1" fmla="val -42534"/>
              <a:gd name="adj2" fmla="val 58856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C48899-A7BB-42E5-915C-E909B4C94F71}"/>
              </a:ext>
            </a:extLst>
          </p:cNvPr>
          <p:cNvSpPr txBox="1"/>
          <p:nvPr/>
        </p:nvSpPr>
        <p:spPr>
          <a:xfrm rot="18439">
            <a:off x="4924132" y="3615536"/>
            <a:ext cx="4381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8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4411</TotalTime>
  <Words>2554</Words>
  <Application>Microsoft Office PowerPoint</Application>
  <PresentationFormat>如螢幕大小 (16:9)</PresentationFormat>
  <Paragraphs>358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新細明體</vt:lpstr>
      <vt:lpstr>Arial</vt:lpstr>
      <vt:lpstr>Calibri</vt:lpstr>
      <vt:lpstr>微軟正黑體</vt:lpstr>
      <vt:lpstr>Source Sans Pro</vt:lpstr>
      <vt:lpstr>Roboto</vt:lpstr>
      <vt:lpstr>Wingdings</vt:lpstr>
      <vt:lpstr>Benedick template</vt:lpstr>
      <vt:lpstr>MSIT150第一組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258</cp:revision>
  <dcterms:modified xsi:type="dcterms:W3CDTF">2023-09-11T11:01:07Z</dcterms:modified>
</cp:coreProperties>
</file>